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1127" r:id="rId2"/>
    <p:sldId id="963" r:id="rId3"/>
    <p:sldId id="1736" r:id="rId4"/>
    <p:sldId id="1739" r:id="rId5"/>
    <p:sldId id="1740" r:id="rId6"/>
    <p:sldId id="1728" r:id="rId7"/>
    <p:sldId id="1741" r:id="rId8"/>
    <p:sldId id="1742" r:id="rId9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4C8"/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932C3-D675-4E7A-819B-8A6A82EA62B4}" v="417" dt="2022-11-18T17:09:59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" userId="61aa7c48ee0e3db0" providerId="LiveId" clId="{FEC932C3-D675-4E7A-819B-8A6A82EA62B4}"/>
    <pc:docChg chg="undo custSel addSld delSld modSld">
      <pc:chgData name="Ed" userId="61aa7c48ee0e3db0" providerId="LiveId" clId="{FEC932C3-D675-4E7A-819B-8A6A82EA62B4}" dt="2022-11-18T17:10:02.129" v="476" actId="47"/>
      <pc:docMkLst>
        <pc:docMk/>
      </pc:docMkLst>
      <pc:sldChg chg="modSp mod">
        <pc:chgData name="Ed" userId="61aa7c48ee0e3db0" providerId="LiveId" clId="{FEC932C3-D675-4E7A-819B-8A6A82EA62B4}" dt="2022-11-18T16:54:06.385" v="1" actId="20577"/>
        <pc:sldMkLst>
          <pc:docMk/>
          <pc:sldMk cId="3275922726" sldId="1127"/>
        </pc:sldMkLst>
        <pc:spChg chg="mod">
          <ac:chgData name="Ed" userId="61aa7c48ee0e3db0" providerId="LiveId" clId="{FEC932C3-D675-4E7A-819B-8A6A82EA62B4}" dt="2022-11-18T16:54:06.385" v="1" actId="20577"/>
          <ac:spMkLst>
            <pc:docMk/>
            <pc:sldMk cId="3275922726" sldId="1127"/>
            <ac:spMk id="5" creationId="{0CAA8F06-2798-4F2A-8DC9-8E009C9AC104}"/>
          </ac:spMkLst>
        </pc:spChg>
      </pc:sldChg>
      <pc:sldChg chg="del">
        <pc:chgData name="Ed" userId="61aa7c48ee0e3db0" providerId="LiveId" clId="{FEC932C3-D675-4E7A-819B-8A6A82EA62B4}" dt="2022-11-18T16:54:30.224" v="2" actId="47"/>
        <pc:sldMkLst>
          <pc:docMk/>
          <pc:sldMk cId="621266370" sldId="1553"/>
        </pc:sldMkLst>
      </pc:sldChg>
      <pc:sldChg chg="modSp mod">
        <pc:chgData name="Ed" userId="61aa7c48ee0e3db0" providerId="LiveId" clId="{FEC932C3-D675-4E7A-819B-8A6A82EA62B4}" dt="2022-11-18T17:08:39.314" v="473" actId="6549"/>
        <pc:sldMkLst>
          <pc:docMk/>
          <pc:sldMk cId="2172427396" sldId="1728"/>
        </pc:sldMkLst>
        <pc:spChg chg="mod">
          <ac:chgData name="Ed" userId="61aa7c48ee0e3db0" providerId="LiveId" clId="{FEC932C3-D675-4E7A-819B-8A6A82EA62B4}" dt="2022-11-18T17:08:39.314" v="473" actId="6549"/>
          <ac:spMkLst>
            <pc:docMk/>
            <pc:sldMk cId="2172427396" sldId="1728"/>
            <ac:spMk id="2" creationId="{F08A2007-B9E6-48A8-9E5E-C98EDFD53C8F}"/>
          </ac:spMkLst>
        </pc:spChg>
        <pc:spChg chg="mod">
          <ac:chgData name="Ed" userId="61aa7c48ee0e3db0" providerId="LiveId" clId="{FEC932C3-D675-4E7A-819B-8A6A82EA62B4}" dt="2022-11-18T17:08:31.658" v="436" actId="20577"/>
          <ac:spMkLst>
            <pc:docMk/>
            <pc:sldMk cId="2172427396" sldId="1728"/>
            <ac:spMk id="3" creationId="{F6C638D0-C884-48CF-BE26-27EEF100FAF2}"/>
          </ac:spMkLst>
        </pc:spChg>
      </pc:sldChg>
      <pc:sldChg chg="delSp modSp mod delAnim modAnim">
        <pc:chgData name="Ed" userId="61aa7c48ee0e3db0" providerId="LiveId" clId="{FEC932C3-D675-4E7A-819B-8A6A82EA62B4}" dt="2022-11-18T17:00:33.571" v="185"/>
        <pc:sldMkLst>
          <pc:docMk/>
          <pc:sldMk cId="3091198783" sldId="1736"/>
        </pc:sldMkLst>
        <pc:spChg chg="mod">
          <ac:chgData name="Ed" userId="61aa7c48ee0e3db0" providerId="LiveId" clId="{FEC932C3-D675-4E7A-819B-8A6A82EA62B4}" dt="2022-11-18T16:58:12.268" v="160" actId="255"/>
          <ac:spMkLst>
            <pc:docMk/>
            <pc:sldMk cId="3091198783" sldId="1736"/>
            <ac:spMk id="2" creationId="{F08A2007-B9E6-48A8-9E5E-C98EDFD53C8F}"/>
          </ac:spMkLst>
        </pc:spChg>
        <pc:spChg chg="del">
          <ac:chgData name="Ed" userId="61aa7c48ee0e3db0" providerId="LiveId" clId="{FEC932C3-D675-4E7A-819B-8A6A82EA62B4}" dt="2022-11-18T16:54:50.366" v="3" actId="21"/>
          <ac:spMkLst>
            <pc:docMk/>
            <pc:sldMk cId="3091198783" sldId="1736"/>
            <ac:spMk id="5" creationId="{42E1E654-1A03-4831-2918-94E985C0A8DA}"/>
          </ac:spMkLst>
        </pc:spChg>
      </pc:sldChg>
      <pc:sldChg chg="del">
        <pc:chgData name="Ed" userId="61aa7c48ee0e3db0" providerId="LiveId" clId="{FEC932C3-D675-4E7A-819B-8A6A82EA62B4}" dt="2022-11-18T17:08:03.161" v="422" actId="47"/>
        <pc:sldMkLst>
          <pc:docMk/>
          <pc:sldMk cId="1651905683" sldId="1737"/>
        </pc:sldMkLst>
      </pc:sldChg>
      <pc:sldChg chg="del">
        <pc:chgData name="Ed" userId="61aa7c48ee0e3db0" providerId="LiveId" clId="{FEC932C3-D675-4E7A-819B-8A6A82EA62B4}" dt="2022-11-18T17:10:02.129" v="476" actId="47"/>
        <pc:sldMkLst>
          <pc:docMk/>
          <pc:sldMk cId="1796834302" sldId="1738"/>
        </pc:sldMkLst>
      </pc:sldChg>
      <pc:sldChg chg="modSp add modAnim">
        <pc:chgData name="Ed" userId="61aa7c48ee0e3db0" providerId="LiveId" clId="{FEC932C3-D675-4E7A-819B-8A6A82EA62B4}" dt="2022-11-18T17:04:06.737" v="306" actId="20577"/>
        <pc:sldMkLst>
          <pc:docMk/>
          <pc:sldMk cId="97161305" sldId="1739"/>
        </pc:sldMkLst>
        <pc:spChg chg="mod">
          <ac:chgData name="Ed" userId="61aa7c48ee0e3db0" providerId="LiveId" clId="{FEC932C3-D675-4E7A-819B-8A6A82EA62B4}" dt="2022-11-18T17:04:06.737" v="306" actId="20577"/>
          <ac:spMkLst>
            <pc:docMk/>
            <pc:sldMk cId="97161305" sldId="1739"/>
            <ac:spMk id="2" creationId="{F08A2007-B9E6-48A8-9E5E-C98EDFD53C8F}"/>
          </ac:spMkLst>
        </pc:spChg>
      </pc:sldChg>
      <pc:sldChg chg="modSp add mod modAnim">
        <pc:chgData name="Ed" userId="61aa7c48ee0e3db0" providerId="LiveId" clId="{FEC932C3-D675-4E7A-819B-8A6A82EA62B4}" dt="2022-11-18T17:07:39.959" v="421" actId="20577"/>
        <pc:sldMkLst>
          <pc:docMk/>
          <pc:sldMk cId="2169041399" sldId="1740"/>
        </pc:sldMkLst>
        <pc:spChg chg="mod">
          <ac:chgData name="Ed" userId="61aa7c48ee0e3db0" providerId="LiveId" clId="{FEC932C3-D675-4E7A-819B-8A6A82EA62B4}" dt="2022-11-18T17:07:39.959" v="421" actId="20577"/>
          <ac:spMkLst>
            <pc:docMk/>
            <pc:sldMk cId="2169041399" sldId="1740"/>
            <ac:spMk id="2" creationId="{F08A2007-B9E6-48A8-9E5E-C98EDFD53C8F}"/>
          </ac:spMkLst>
        </pc:spChg>
      </pc:sldChg>
      <pc:sldChg chg="add">
        <pc:chgData name="Ed" userId="61aa7c48ee0e3db0" providerId="LiveId" clId="{FEC932C3-D675-4E7A-819B-8A6A82EA62B4}" dt="2022-11-18T17:08:45.334" v="474"/>
        <pc:sldMkLst>
          <pc:docMk/>
          <pc:sldMk cId="1058548025" sldId="1741"/>
        </pc:sldMkLst>
      </pc:sldChg>
      <pc:sldChg chg="add">
        <pc:chgData name="Ed" userId="61aa7c48ee0e3db0" providerId="LiveId" clId="{FEC932C3-D675-4E7A-819B-8A6A82EA62B4}" dt="2022-11-18T17:09:59.654" v="475"/>
        <pc:sldMkLst>
          <pc:docMk/>
          <pc:sldMk cId="2740130287" sldId="174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eapon, knife&#10;&#10;Description automatically generated">
            <a:extLst>
              <a:ext uri="{FF2B5EF4-FFF2-40B4-BE49-F238E27FC236}">
                <a16:creationId xmlns:a16="http://schemas.microsoft.com/office/drawing/2014/main" id="{6D2EC448-9F9E-FE3D-3F55-1EC864EB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762" cy="6857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November 20,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4251808"/>
            <a:ext cx="11973179" cy="11387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Rebellion of Korah</a:t>
            </a:r>
            <a:endParaRPr lang="en-US" sz="3200" dirty="0"/>
          </a:p>
          <a:p>
            <a:pPr algn="ctr"/>
            <a:r>
              <a:rPr lang="en-US" sz="2800" i="1" dirty="0"/>
              <a:t>An Excursus of Jude 11c</a:t>
            </a:r>
          </a:p>
        </p:txBody>
      </p:sp>
    </p:spTree>
    <p:extLst>
      <p:ext uri="{BB962C8B-B14F-4D97-AF65-F5344CB8AC3E}">
        <p14:creationId xmlns:p14="http://schemas.microsoft.com/office/powerpoint/2010/main" val="32759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Jude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Woe to them! </a:t>
            </a:r>
            <a:r>
              <a:rPr lang="en-US" sz="4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they have gone the way of Cain</a:t>
            </a:r>
            <a:r>
              <a:rPr lang="en-US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for pay they have rushed headlong into the error of Balaam, and perished in the rebellion of Korah.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 Rebellion of Korah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(16:1-3)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(16:4-7)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(16:8-11)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Persistence (16:12-15)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(16:16-22)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(16:23-27)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Punishment (16:28-35)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devastation sentence (16:28-30)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devastation sequence (16:31-35)</a:t>
            </a:r>
          </a:p>
          <a:p>
            <a:pPr marL="1771650" lvl="2" indent="-857250" algn="just">
              <a:buFont typeface="+mj-lt"/>
              <a:buAutoNum type="alphaUcPeriod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 opens up</a:t>
            </a:r>
          </a:p>
          <a:p>
            <a:pPr marL="1771650" lvl="2" indent="-857250" algn="just">
              <a:buFont typeface="+mj-lt"/>
              <a:buAutoNum type="alphaUcPeriod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consumes</a:t>
            </a:r>
          </a:p>
        </p:txBody>
      </p:sp>
    </p:spTree>
    <p:extLst>
      <p:ext uri="{BB962C8B-B14F-4D97-AF65-F5344CB8AC3E}">
        <p14:creationId xmlns:p14="http://schemas.microsoft.com/office/powerpoint/2010/main" val="30911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 Rebellion of Korah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(16:1-3)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(16:4-7)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(16:8-11)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Persistence (16:12-15)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(16:16-22)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(16:23-27)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Punishment (16:28-35)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Preservation (16:36-40)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Provocation (16:41-50)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rebellion (41-42a)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revelation (42b-50)</a:t>
            </a:r>
          </a:p>
        </p:txBody>
      </p:sp>
    </p:spTree>
    <p:extLst>
      <p:ext uri="{BB962C8B-B14F-4D97-AF65-F5344CB8AC3E}">
        <p14:creationId xmlns:p14="http://schemas.microsoft.com/office/powerpoint/2010/main" val="971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 Rebellion of Korah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7912"/>
            <a:ext cx="115906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(16:1-3)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(16:4-7)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(16:8-11)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Persistence (16:12-15)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(16:16-22)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(16:23-27)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Punishment (16:28-35)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Preservation (16:36-40)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Provocation (16:41-50)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Proclamation (17:1-13)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test (17:1-7)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transformation (17:8-11)</a:t>
            </a:r>
          </a:p>
          <a:p>
            <a:pPr marL="1314450" lvl="1" indent="-857250" algn="just"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terror (17:12-13)</a:t>
            </a:r>
          </a:p>
        </p:txBody>
      </p:sp>
    </p:spTree>
    <p:extLst>
      <p:ext uri="{BB962C8B-B14F-4D97-AF65-F5344CB8AC3E}">
        <p14:creationId xmlns:p14="http://schemas.microsoft.com/office/powerpoint/2010/main" val="21690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Hebrews 13:7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Remember those who led you, who spoke the word of God to you; and considering the result of their conduct, imitate their faith.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Hebrews 13:7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Remember those who led you, who spoke the word of God to you; and considering the result of their conduct, imitate their faith.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eapon, knife&#10;&#10;Description automatically generated">
            <a:extLst>
              <a:ext uri="{FF2B5EF4-FFF2-40B4-BE49-F238E27FC236}">
                <a16:creationId xmlns:a16="http://schemas.microsoft.com/office/drawing/2014/main" id="{6D2EC448-9F9E-FE3D-3F55-1EC864EB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762" cy="6857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November 20,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4251808"/>
            <a:ext cx="11973179" cy="11387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Rebellion of Korah</a:t>
            </a:r>
            <a:endParaRPr lang="en-US" sz="3200" dirty="0"/>
          </a:p>
          <a:p>
            <a:pPr algn="ctr"/>
            <a:r>
              <a:rPr lang="en-US" sz="2800" i="1" dirty="0"/>
              <a:t>An Excursus of Jude 11c</a:t>
            </a:r>
          </a:p>
        </p:txBody>
      </p:sp>
    </p:spTree>
    <p:extLst>
      <p:ext uri="{BB962C8B-B14F-4D97-AF65-F5344CB8AC3E}">
        <p14:creationId xmlns:p14="http://schemas.microsoft.com/office/powerpoint/2010/main" val="274013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16020</TotalTime>
  <Words>280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</cp:lastModifiedBy>
  <cp:revision>323</cp:revision>
  <cp:lastPrinted>2020-05-22T15:03:41Z</cp:lastPrinted>
  <dcterms:created xsi:type="dcterms:W3CDTF">2019-06-22T19:37:39Z</dcterms:created>
  <dcterms:modified xsi:type="dcterms:W3CDTF">2022-11-18T17:10:08Z</dcterms:modified>
</cp:coreProperties>
</file>